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7" r:id="rId3"/>
    <p:sldId id="273" r:id="rId4"/>
    <p:sldId id="274" r:id="rId5"/>
    <p:sldId id="278" r:id="rId6"/>
    <p:sldId id="268" r:id="rId7"/>
    <p:sldId id="260" r:id="rId8"/>
    <p:sldId id="258" r:id="rId9"/>
    <p:sldId id="266" r:id="rId10"/>
    <p:sldId id="267" r:id="rId11"/>
    <p:sldId id="269" r:id="rId12"/>
    <p:sldId id="270" r:id="rId13"/>
    <p:sldId id="271" r:id="rId14"/>
    <p:sldId id="276" r:id="rId15"/>
    <p:sldId id="275" r:id="rId16"/>
    <p:sldId id="272" r:id="rId17"/>
    <p:sldId id="259" r:id="rId18"/>
    <p:sldId id="264" r:id="rId19"/>
    <p:sldId id="265" r:id="rId20"/>
    <p:sldId id="261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1C1C1C"/>
    <a:srgbClr val="003300"/>
    <a:srgbClr val="812B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23" autoAdjust="0"/>
    <p:restoredTop sz="94652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0C718-B816-48C8-938F-E74753A5BA0C}" type="datetimeFigureOut">
              <a:rPr lang="sk-SK" smtClean="0"/>
              <a:pPr/>
              <a:t>12. 3. 2025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5B961-EB8E-4FEF-8AED-5A0C3AA96E7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B961-EB8E-4FEF-8AED-5A0C3AA96E73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32C31-4824-4B4D-80A9-94F7C29208D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77F7-218E-49C5-857E-74AF8E8F6E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5D436-3D4A-4E1F-8DEC-70B8E91CF16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D42D6-687E-4AA2-9202-8C12A2F3E5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BEAF4-5EFD-4237-8D92-DA6F2A12CF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5D992-6265-49F7-8213-92D3D832440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B90D-CCB0-4A25-B1CD-B4647EEEBE4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C383-CC12-4DD0-8CDE-1B53FB99930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BCC1A-1F10-4360-B2EE-C1A76DDC3F7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03C63-0C9F-40AD-878E-76D182F1F8A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6467E-3EAA-413A-A818-34D6158835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A95351E-351B-4E03-A2C7-DE17C99560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3.jpeg"/><Relationship Id="rId10" Type="http://schemas.openxmlformats.org/officeDocument/2006/relationships/image" Target="../media/image80.jpeg"/><Relationship Id="rId4" Type="http://schemas.openxmlformats.org/officeDocument/2006/relationships/image" Target="../media/image2.jpeg"/><Relationship Id="rId9" Type="http://schemas.openxmlformats.org/officeDocument/2006/relationships/image" Target="../media/image7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13.jpeg"/><Relationship Id="rId7" Type="http://schemas.openxmlformats.org/officeDocument/2006/relationships/image" Target="../media/image86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57158" y="1142984"/>
            <a:ext cx="7351712" cy="1162050"/>
          </a:xfrm>
        </p:spPr>
        <p:txBody>
          <a:bodyPr/>
          <a:lstStyle/>
          <a:p>
            <a:pPr eaLnBrk="1" hangingPunct="1"/>
            <a:r>
              <a:rPr lang="sk-SK" sz="2400" b="1" dirty="0" smtClean="0">
                <a:solidFill>
                  <a:srgbClr val="1C1C1C"/>
                </a:solidFill>
              </a:rPr>
              <a:t>REKAPITULÁCIA ČINNOSTI </a:t>
            </a:r>
            <a:br>
              <a:rPr lang="sk-SK" sz="2400" b="1" dirty="0" smtClean="0">
                <a:solidFill>
                  <a:srgbClr val="1C1C1C"/>
                </a:solidFill>
              </a:rPr>
            </a:br>
            <a:r>
              <a:rPr lang="sk-SK" sz="2400" b="1" dirty="0" smtClean="0">
                <a:solidFill>
                  <a:srgbClr val="1C1C1C"/>
                </a:solidFill>
              </a:rPr>
              <a:t>ORGÁNOV SAMOSPRÁVY                              OBCE ZELENEČ ZA ROK 2024</a:t>
            </a:r>
            <a:endParaRPr lang="es-ES" sz="2400" b="1" dirty="0" smtClean="0">
              <a:solidFill>
                <a:srgbClr val="1C1C1C"/>
              </a:solidFill>
            </a:endParaRPr>
          </a:p>
        </p:txBody>
      </p:sp>
      <p:pic>
        <p:nvPicPr>
          <p:cNvPr id="3" name="Obrázok 5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1934" y="2285992"/>
            <a:ext cx="1287406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ok 6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71736" y="2285992"/>
            <a:ext cx="128651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00694" y="228599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85786" y="214290"/>
            <a:ext cx="1000132" cy="21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429520" y="2285992"/>
            <a:ext cx="1032009" cy="22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643570" y="4214817"/>
            <a:ext cx="1143008" cy="24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2571736" y="4143380"/>
            <a:ext cx="3000396" cy="138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6500826" y="1190312"/>
            <a:ext cx="2214578" cy="102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714348" y="271462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642910" y="4857760"/>
            <a:ext cx="180976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2786050" y="5572140"/>
            <a:ext cx="2643206" cy="122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6" descr="02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6858016" y="4643446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3" descr="02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357422" y="24980"/>
            <a:ext cx="2357454" cy="109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>
            <a:off x="5110919" y="71439"/>
            <a:ext cx="2318601" cy="10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2: </a:t>
            </a:r>
            <a:br>
              <a:rPr lang="sk-SK" b="1" dirty="0" smtClean="0"/>
            </a:br>
            <a:r>
              <a:rPr lang="sk-SK" b="1" dirty="0" smtClean="0"/>
              <a:t>Prechod Podolky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771525" y="1600201"/>
            <a:ext cx="8158193" cy="1543048"/>
          </a:xfrm>
        </p:spPr>
        <p:txBody>
          <a:bodyPr/>
          <a:lstStyle/>
          <a:p>
            <a:pPr eaLnBrk="1" hangingPunct="1"/>
            <a:r>
              <a:rPr lang="sk-SK" dirty="0" smtClean="0"/>
              <a:t>Medzi ulicami Kapitulská a Podolky bol zrealizovaný spevnený prechodový chodník.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72330" y="2714620"/>
            <a:ext cx="1857388" cy="40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786050" y="2714620"/>
            <a:ext cx="1857388" cy="40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29190" y="2714620"/>
            <a:ext cx="1857388" cy="401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3: </a:t>
            </a:r>
            <a:br>
              <a:rPr lang="sk-SK" b="1" dirty="0" smtClean="0"/>
            </a:br>
            <a:r>
              <a:rPr lang="sk-SK" b="1" dirty="0" smtClean="0"/>
              <a:t>Urnová stena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143932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Na cintoríne v našej obci sme zrealizovali výstavbu novej urnovej steny.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9058" y="2643183"/>
            <a:ext cx="12224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4348" y="2714620"/>
            <a:ext cx="1214446" cy="26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285984" y="2714620"/>
            <a:ext cx="1214446" cy="262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43570" y="2643182"/>
            <a:ext cx="1785950" cy="237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357290" y="5429264"/>
            <a:ext cx="308921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357818" y="5143512"/>
            <a:ext cx="3643338" cy="16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4: </a:t>
            </a:r>
            <a:br>
              <a:rPr lang="sk-SK" b="1" dirty="0" smtClean="0"/>
            </a:br>
            <a:r>
              <a:rPr lang="sk-SK" b="1" dirty="0" smtClean="0"/>
              <a:t>Výmena kotla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15370" cy="1685924"/>
          </a:xfrm>
        </p:spPr>
        <p:txBody>
          <a:bodyPr/>
          <a:lstStyle/>
          <a:p>
            <a:pPr eaLnBrk="1" hangingPunct="1"/>
            <a:r>
              <a:rPr lang="sk-SK" dirty="0" smtClean="0"/>
              <a:t>V budove ŠK Slávia Zeleneč bol vymenený starý poškodený plynový kotol.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2786058"/>
            <a:ext cx="1741301" cy="376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00232" y="2786058"/>
            <a:ext cx="1714512" cy="370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5: </a:t>
            </a:r>
            <a:br>
              <a:rPr lang="sk-SK" b="1" dirty="0" smtClean="0"/>
            </a:br>
            <a:r>
              <a:rPr lang="sk-SK" b="1" dirty="0" smtClean="0"/>
              <a:t>Obnova parkiet v KD Zeleneč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86808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Počas letných mesiacov bola zrekonštruovaná podlaha v KD Zeleneč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71934" y="2857496"/>
            <a:ext cx="174980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500166" y="2714620"/>
            <a:ext cx="1782819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9388" y="2928934"/>
            <a:ext cx="1712950" cy="370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6: </a:t>
            </a:r>
            <a:br>
              <a:rPr lang="sk-SK" b="1" dirty="0" smtClean="0"/>
            </a:br>
            <a:r>
              <a:rPr lang="sk-SK" b="1" dirty="0" smtClean="0"/>
              <a:t>Klimatizácia v KD Zeleneč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86808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V roku 2024 bola v priestoroch KD Zeleneč nainštalovaná klimatizácia.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57224" y="2714620"/>
            <a:ext cx="3571900" cy="16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24" y="4429132"/>
            <a:ext cx="3569206" cy="16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0" y="2714620"/>
            <a:ext cx="3569206" cy="16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1" y="4429132"/>
            <a:ext cx="3569204" cy="165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7: </a:t>
            </a:r>
            <a:br>
              <a:rPr lang="sk-SK" b="1" dirty="0" smtClean="0"/>
            </a:br>
            <a:r>
              <a:rPr lang="sk-SK" b="1" dirty="0" smtClean="0"/>
              <a:t>Chodník na cintoríne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86808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Na cintoríne sme vybudovali novú časť chodníka v rámci prípravy nových hrobových miest.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28662" y="314324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314324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8: </a:t>
            </a:r>
            <a:br>
              <a:rPr lang="sk-SK" b="1" dirty="0" smtClean="0"/>
            </a:br>
            <a:r>
              <a:rPr lang="sk-SK" b="1" dirty="0" smtClean="0"/>
              <a:t>Oprava kanalizácie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86808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Na Hlavnej ulici v Zelenči bolo počas leta opravené poškodené kanalizačné potrubie.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58082" y="3357562"/>
            <a:ext cx="16609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17479" y="2714620"/>
            <a:ext cx="1782819" cy="385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4875620"/>
            <a:ext cx="2643206" cy="198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571736" y="2714620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03826" y="2714620"/>
            <a:ext cx="17828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9: </a:t>
            </a:r>
            <a:br>
              <a:rPr lang="sk-SK" b="1" dirty="0" smtClean="0"/>
            </a:br>
            <a:r>
              <a:rPr lang="sk-SK" b="1" dirty="0" smtClean="0"/>
              <a:t>Oprava výtlkov na cestách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771525" y="1600200"/>
            <a:ext cx="4086225" cy="4525963"/>
          </a:xfrm>
        </p:spPr>
        <p:txBody>
          <a:bodyPr/>
          <a:lstStyle/>
          <a:p>
            <a:pPr eaLnBrk="1" hangingPunct="1"/>
            <a:r>
              <a:rPr lang="sk-SK" dirty="0" smtClean="0"/>
              <a:t>Počas celého roka technickí pracovníci obce priebežne opravovali výtlky  na miestnych komunikáciách      v obci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14876" y="1571612"/>
            <a:ext cx="85903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86446" y="1571612"/>
            <a:ext cx="8583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58016" y="1500174"/>
            <a:ext cx="1858520" cy="1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14876" y="3500438"/>
            <a:ext cx="1858520" cy="185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715008" y="5429264"/>
            <a:ext cx="2857520" cy="13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715140" y="3857628"/>
            <a:ext cx="231865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1143000"/>
          </a:xfrm>
        </p:spPr>
        <p:txBody>
          <a:bodyPr/>
          <a:lstStyle/>
          <a:p>
            <a:pPr eaLnBrk="1" hangingPunct="1"/>
            <a:r>
              <a:rPr lang="sk-SK" sz="3600" b="1" dirty="0" smtClean="0"/>
              <a:t>4. PODPORA ČINNOSTI </a:t>
            </a:r>
            <a:br>
              <a:rPr lang="sk-SK" sz="3600" b="1" dirty="0" smtClean="0"/>
            </a:br>
            <a:r>
              <a:rPr lang="sk-SK" sz="3600" b="1" dirty="0" smtClean="0"/>
              <a:t>ORGANIZÁCIÍ A ZDRUŽENÍ V OBCI</a:t>
            </a:r>
          </a:p>
        </p:txBody>
      </p:sp>
      <p:sp>
        <p:nvSpPr>
          <p:cNvPr id="8195" name="Zástupný symbol obsahu 2"/>
          <p:cNvSpPr>
            <a:spLocks noGrp="1"/>
          </p:cNvSpPr>
          <p:nvPr>
            <p:ph idx="1"/>
          </p:nvPr>
        </p:nvSpPr>
        <p:spPr>
          <a:xfrm>
            <a:off x="214282" y="1331929"/>
            <a:ext cx="4114800" cy="4525963"/>
          </a:xfrm>
        </p:spPr>
        <p:txBody>
          <a:bodyPr/>
          <a:lstStyle/>
          <a:p>
            <a:pPr eaLnBrk="1" hangingPunct="1"/>
            <a:r>
              <a:rPr lang="sk-SK" sz="2000" dirty="0" smtClean="0"/>
              <a:t>Obec svojimi dotáciami podporila činnosť organizácii         a združení v obci Zeleneč         v roku 2024:</a:t>
            </a:r>
          </a:p>
          <a:p>
            <a:pPr eaLnBrk="1" hangingPunct="1"/>
            <a:r>
              <a:rPr lang="sk-SK" sz="2000" dirty="0" smtClean="0"/>
              <a:t>činnosť ŠK Slávia Zeleneč</a:t>
            </a:r>
          </a:p>
          <a:p>
            <a:pPr eaLnBrk="1" hangingPunct="1"/>
            <a:r>
              <a:rPr lang="sk-SK" sz="2000" dirty="0" smtClean="0"/>
              <a:t>činnosť DHZ Zeleneč</a:t>
            </a:r>
          </a:p>
          <a:p>
            <a:pPr eaLnBrk="1" hangingPunct="1"/>
            <a:r>
              <a:rPr lang="sk-SK" sz="2000" dirty="0" smtClean="0"/>
              <a:t>kultúrne podujatia v obci: stretnutie s Mikulášom, deň matiek,   deň detí, adventné posedenie seniorov, úcta padlým vo svetových vojnách, advent v Zelenči, 100.výročie DHZ Zeleneč, vysviacka sochy sv. Urbana vo vinohradoch.</a:t>
            </a:r>
          </a:p>
          <a:p>
            <a:pPr eaLnBrk="1" hangingPunct="1"/>
            <a:r>
              <a:rPr lang="sk-SK" sz="2000" dirty="0" smtClean="0"/>
              <a:t>Podarilo sa získať grant 1000 eur z VUC na deň detí.</a:t>
            </a:r>
          </a:p>
        </p:txBody>
      </p:sp>
      <p:pic>
        <p:nvPicPr>
          <p:cNvPr id="8196" name="Obrázok 3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9058" y="1214422"/>
            <a:ext cx="1262713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Obrázok 5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284858" y="1214422"/>
            <a:ext cx="1287406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Obrázok 6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57053" y="3071810"/>
            <a:ext cx="1286517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Obrázok 7" descr="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941315" y="3143248"/>
            <a:ext cx="1273891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Obrázok 10" descr="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643702" y="1553682"/>
            <a:ext cx="2357454" cy="10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3" descr="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4452295" y="5000636"/>
            <a:ext cx="1262713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3" descr="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72396" y="3000372"/>
            <a:ext cx="1261840" cy="17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ázok 3" descr="0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857884" y="5002166"/>
            <a:ext cx="1261840" cy="17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ázok 3" descr="0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7643834" y="4929198"/>
            <a:ext cx="1260769" cy="178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b="1" dirty="0" smtClean="0"/>
              <a:t>5. OCHRANA OBČANOV </a:t>
            </a:r>
            <a:br>
              <a:rPr lang="sk-SK" sz="3600" b="1" dirty="0" smtClean="0"/>
            </a:br>
            <a:r>
              <a:rPr lang="sk-SK" sz="3600" b="1" dirty="0" smtClean="0"/>
              <a:t>A MAJETKU</a:t>
            </a:r>
          </a:p>
        </p:txBody>
      </p:sp>
      <p:sp>
        <p:nvSpPr>
          <p:cNvPr id="9219" name="Zástupný symbol obsahu 2"/>
          <p:cNvSpPr>
            <a:spLocks noGrp="1"/>
          </p:cNvSpPr>
          <p:nvPr>
            <p:ph idx="1"/>
          </p:nvPr>
        </p:nvSpPr>
        <p:spPr>
          <a:xfrm>
            <a:off x="285720" y="1600200"/>
            <a:ext cx="3257550" cy="4525963"/>
          </a:xfrm>
        </p:spPr>
        <p:txBody>
          <a:bodyPr/>
          <a:lstStyle/>
          <a:p>
            <a:pPr eaLnBrk="1" hangingPunct="1"/>
            <a:r>
              <a:rPr lang="sk-SK" sz="2400" dirty="0" smtClean="0"/>
              <a:t>Aj v roku 2024 spolupracoval obecný úrad s DHZ Zeleneč na ochrane majetku    a zdravia občanov Zelenča. (</a:t>
            </a:r>
            <a:r>
              <a:rPr lang="sk-SK" sz="2400" dirty="0" err="1" smtClean="0"/>
              <a:t>orez</a:t>
            </a:r>
            <a:r>
              <a:rPr lang="sk-SK" sz="2400" dirty="0" smtClean="0"/>
              <a:t> a odstránenie poškodených drevín, ochrana pred živelnými pohromami..)</a:t>
            </a:r>
          </a:p>
        </p:txBody>
      </p:sp>
      <p:pic>
        <p:nvPicPr>
          <p:cNvPr id="9220" name="Obrázok 3" descr="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628" y="5371197"/>
            <a:ext cx="3214710" cy="1486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ok 6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643306" y="164305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Obrázok 7" descr="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072198" y="928670"/>
            <a:ext cx="1143008" cy="247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Obrázok 8" descr="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28992" y="3857628"/>
            <a:ext cx="1285884" cy="278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Obrázok 9" descr="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643570" y="3500437"/>
            <a:ext cx="1357322" cy="18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Obrázok 10" descr="0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500958" y="714356"/>
            <a:ext cx="112251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6" descr="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143768" y="3429000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700118" y="2571752"/>
            <a:ext cx="8229600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1. REALIZOVANÉ PROJEKTY</a:t>
            </a:r>
            <a:br>
              <a:rPr lang="sk-SK" b="1" dirty="0" smtClean="0"/>
            </a:br>
            <a:r>
              <a:rPr lang="sk-SK" b="1" dirty="0" smtClean="0"/>
              <a:t> V OBCI ZELENEČ </a:t>
            </a:r>
            <a:br>
              <a:rPr lang="sk-SK" b="1" dirty="0" smtClean="0"/>
            </a:br>
            <a:r>
              <a:rPr lang="sk-SK" b="1" dirty="0" smtClean="0"/>
              <a:t>V ROKU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sahu 2"/>
          <p:cNvSpPr txBox="1">
            <a:spLocks/>
          </p:cNvSpPr>
          <p:nvPr/>
        </p:nvSpPr>
        <p:spPr bwMode="auto">
          <a:xfrm>
            <a:off x="4643438" y="1143000"/>
            <a:ext cx="41576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kern="0" dirty="0" smtClean="0">
                <a:latin typeface="+mn-lt"/>
                <a:cs typeface="+mn-cs"/>
              </a:rPr>
              <a:t>Revitalizácia námestia obce Zeleneč – snaha o získanie grantu a realizácia 2.etapy projektu.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kern="0" dirty="0" smtClean="0">
                <a:latin typeface="+mn-lt"/>
                <a:cs typeface="+mn-cs"/>
              </a:rPr>
              <a:t>Revitalizácia </a:t>
            </a:r>
            <a:r>
              <a:rPr lang="sk-SK" sz="2000" kern="0" dirty="0" err="1" smtClean="0">
                <a:latin typeface="+mn-lt"/>
                <a:cs typeface="+mn-cs"/>
              </a:rPr>
              <a:t>Vengerovej</a:t>
            </a:r>
            <a:r>
              <a:rPr lang="sk-SK" sz="2000" kern="0" dirty="0" smtClean="0">
                <a:latin typeface="+mn-lt"/>
                <a:cs typeface="+mn-cs"/>
              </a:rPr>
              <a:t> ulice </a:t>
            </a:r>
            <a:r>
              <a:rPr lang="sk-SK" sz="2000" kern="0" smtClean="0">
                <a:latin typeface="+mn-lt"/>
                <a:cs typeface="+mn-cs"/>
              </a:rPr>
              <a:t>- parkovisko</a:t>
            </a:r>
            <a:endParaRPr lang="sk-SK" sz="2000" kern="0" dirty="0" smtClean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kern="0" dirty="0" smtClean="0">
                <a:latin typeface="+mn-lt"/>
                <a:cs typeface="+mn-cs"/>
              </a:rPr>
              <a:t>Zvýšenie energetickej účinnosti budovy TJ.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sk-SK" sz="2000" kern="0" dirty="0" smtClean="0">
                <a:latin typeface="+mn-lt"/>
                <a:cs typeface="+mn-cs"/>
              </a:rPr>
              <a:t>Rozšírenie kamerového systému v obci.</a:t>
            </a:r>
            <a:endParaRPr lang="sk-SK" sz="2000" kern="0" dirty="0">
              <a:latin typeface="+mn-lt"/>
              <a:cs typeface="+mn-cs"/>
            </a:endParaRPr>
          </a:p>
        </p:txBody>
      </p:sp>
      <p:sp>
        <p:nvSpPr>
          <p:cNvPr id="1024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PLÁN PRE ROKY 2025 - 2026</a:t>
            </a:r>
          </a:p>
        </p:txBody>
      </p:sp>
      <p:sp>
        <p:nvSpPr>
          <p:cNvPr id="10244" name="Zástupný symbol obsahu 2"/>
          <p:cNvSpPr>
            <a:spLocks noGrp="1"/>
          </p:cNvSpPr>
          <p:nvPr>
            <p:ph idx="1"/>
          </p:nvPr>
        </p:nvSpPr>
        <p:spPr>
          <a:xfrm>
            <a:off x="700088" y="1071563"/>
            <a:ext cx="4157662" cy="4525962"/>
          </a:xfrm>
        </p:spPr>
        <p:txBody>
          <a:bodyPr/>
          <a:lstStyle/>
          <a:p>
            <a:pPr eaLnBrk="1" hangingPunct="1"/>
            <a:r>
              <a:rPr lang="sk-SK" sz="2400" dirty="0" smtClean="0"/>
              <a:t>Pokračovanie v realizácii projektov rozšírenia MŠ a ZŠ.</a:t>
            </a:r>
          </a:p>
          <a:p>
            <a:pPr eaLnBrk="1" hangingPunct="1"/>
            <a:r>
              <a:rPr lang="sk-SK" sz="2400" dirty="0" smtClean="0"/>
              <a:t>Vypracovanie projektovej dokumentácie a snaha     o získanie grantov          na výstavbu chodníka     na ulici Nová a Cintorínska.</a:t>
            </a:r>
          </a:p>
          <a:p>
            <a:pPr eaLnBrk="1" hangingPunct="1"/>
            <a:r>
              <a:rPr lang="sk-SK" sz="2400" dirty="0" smtClean="0"/>
              <a:t>Vybudovanie parkoviska pred ZŠ a Obecným úradom v rámci 1.etapy projektu Revitalizácie centra obce Zeleneč.</a:t>
            </a: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59797" y="4786298"/>
            <a:ext cx="448420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Projekt: </a:t>
            </a:r>
            <a:br>
              <a:rPr lang="sk-SK" b="1" dirty="0" smtClean="0"/>
            </a:br>
            <a:r>
              <a:rPr lang="sk-SK" b="1" dirty="0" smtClean="0"/>
              <a:t>Detské ihrisko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86808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Tento rok sa uskutočnila kompletná obnova detského ihriska v Zelenči, výmenou a doplnením nových prvkov.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86578" y="4929198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28662" y="3143248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485776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86314" y="3143248"/>
            <a:ext cx="1782819" cy="8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9447" y="4000504"/>
            <a:ext cx="1782817" cy="82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6861149" y="3143248"/>
            <a:ext cx="1782817" cy="8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6861151" y="4071942"/>
            <a:ext cx="1782815" cy="82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Projekt: </a:t>
            </a:r>
            <a:br>
              <a:rPr lang="sk-SK" b="1" dirty="0" smtClean="0"/>
            </a:br>
            <a:r>
              <a:rPr lang="sk-SK" b="1" dirty="0" smtClean="0"/>
              <a:t>Rekonštrukcia cesty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600201"/>
            <a:ext cx="8286808" cy="1114420"/>
          </a:xfrm>
        </p:spPr>
        <p:txBody>
          <a:bodyPr/>
          <a:lstStyle/>
          <a:p>
            <a:pPr eaLnBrk="1" hangingPunct="1"/>
            <a:r>
              <a:rPr lang="sk-SK" dirty="0" smtClean="0"/>
              <a:t>V spolupráci s TTSK sa podarilo zrealizovať rekonštrukciu cesty na Hlavnej ulici.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00100" y="314324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1802" y="3143248"/>
            <a:ext cx="1928826" cy="89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71803" y="4143380"/>
            <a:ext cx="1928824" cy="89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357818" y="2786058"/>
            <a:ext cx="2928958" cy="1945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214546" y="5143512"/>
            <a:ext cx="2357454" cy="15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429256" y="4786322"/>
            <a:ext cx="290458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8229600" cy="1143000"/>
          </a:xfrm>
        </p:spPr>
        <p:txBody>
          <a:bodyPr/>
          <a:lstStyle/>
          <a:p>
            <a:pPr eaLnBrk="1" hangingPunct="1"/>
            <a:r>
              <a:rPr lang="sk-SK" sz="4000" b="1" dirty="0" smtClean="0"/>
              <a:t>Projekt: </a:t>
            </a:r>
            <a:br>
              <a:rPr lang="sk-SK" sz="4000" b="1" dirty="0" smtClean="0"/>
            </a:br>
            <a:r>
              <a:rPr lang="sk-SK" sz="4000" b="1" dirty="0" smtClean="0"/>
              <a:t>Kosenie brehov potoka a rigolov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642910" y="1857364"/>
            <a:ext cx="3500462" cy="4857784"/>
          </a:xfrm>
        </p:spPr>
        <p:txBody>
          <a:bodyPr/>
          <a:lstStyle/>
          <a:p>
            <a:pPr eaLnBrk="1" hangingPunct="1"/>
            <a:r>
              <a:rPr lang="sk-SK" sz="2400" dirty="0" smtClean="0"/>
              <a:t>V roku 2024 sa nám podarilo získať finančné prostriedky  z Centrálneho krízového fondu      na projekt Kosenie brehov potoka           a rigolov. V rámci projektu bola do obce zakúpená nová bubnová kosačka.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29057" y="2241343"/>
            <a:ext cx="2631301" cy="19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96077" y="2428868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5400000">
            <a:off x="6020303" y="5052531"/>
            <a:ext cx="231836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5400000">
            <a:off x="4050695" y="4950436"/>
            <a:ext cx="247136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Projekt: </a:t>
            </a:r>
            <a:br>
              <a:rPr lang="sk-SK" b="1" dirty="0" smtClean="0"/>
            </a:br>
            <a:r>
              <a:rPr lang="sk-SK" b="1" dirty="0" smtClean="0"/>
              <a:t>Zelená záhrada ZOMOT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485775" y="1600201"/>
            <a:ext cx="8515381" cy="1971676"/>
          </a:xfrm>
        </p:spPr>
        <p:txBody>
          <a:bodyPr/>
          <a:lstStyle/>
          <a:p>
            <a:pPr eaLnBrk="1" hangingPunct="1"/>
            <a:r>
              <a:rPr lang="sk-SK" dirty="0" smtClean="0"/>
              <a:t>Zo združenia ZOMOT, ktorej je obec Zeleneč členom, sa podarilo získať dotáciu                na realizáciu projektu Zelená záhrada ZOMOT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3214685"/>
            <a:ext cx="1571636" cy="359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00298" y="3214686"/>
            <a:ext cx="1643074" cy="355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715140" y="3214686"/>
            <a:ext cx="1643074" cy="3555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smtClean="0"/>
              <a:t> </a:t>
            </a:r>
            <a:r>
              <a:rPr lang="sk-SK" b="1" dirty="0" smtClean="0"/>
              <a:t>ROZŠÍRENIE ZŠ A MŠ</a:t>
            </a:r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842963" y="1600200"/>
            <a:ext cx="8229600" cy="4525963"/>
          </a:xfrm>
        </p:spPr>
        <p:txBody>
          <a:bodyPr/>
          <a:lstStyle/>
          <a:p>
            <a:pPr eaLnBrk="1" hangingPunct="1"/>
            <a:r>
              <a:rPr lang="sk-SK" sz="2800" dirty="0" smtClean="0"/>
              <a:t>Vypracovaný projekt pre rozšírenie materskej školy v Zelenči, platné stavebné povolenie, ukončené verejné obstarávanie na zhotoviteľa.</a:t>
            </a:r>
          </a:p>
          <a:p>
            <a:pPr eaLnBrk="1" hangingPunct="1"/>
            <a:r>
              <a:rPr lang="sk-SK" sz="2800" dirty="0" smtClean="0"/>
              <a:t>Vypracovávanie projektu na rozšírenie základnej školy.</a:t>
            </a:r>
          </a:p>
        </p:txBody>
      </p:sp>
      <p:pic>
        <p:nvPicPr>
          <p:cNvPr id="7172" name="Obrázok 3" descr="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4000500"/>
            <a:ext cx="39290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Obrázok 4" descr="0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000500"/>
            <a:ext cx="39290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700118" y="2571752"/>
            <a:ext cx="8229600" cy="1143000"/>
          </a:xfrm>
        </p:spPr>
        <p:txBody>
          <a:bodyPr/>
          <a:lstStyle/>
          <a:p>
            <a:pPr eaLnBrk="1" hangingPunct="1"/>
            <a:r>
              <a:rPr lang="sk-SK" b="1" dirty="0" smtClean="0"/>
              <a:t>3. AKTIVITY REALIZOVANÉ Z VLASTNÝCH FINANČNÝCH PROSTRIEDKOV</a:t>
            </a:r>
            <a:br>
              <a:rPr lang="sk-SK" b="1" dirty="0" smtClean="0"/>
            </a:br>
            <a:r>
              <a:rPr lang="sk-SK" b="1" dirty="0" smtClean="0"/>
              <a:t> V OBCI ZELENEČ </a:t>
            </a:r>
            <a:br>
              <a:rPr lang="sk-SK" b="1" dirty="0" smtClean="0"/>
            </a:br>
            <a:r>
              <a:rPr lang="sk-SK" b="1" dirty="0" smtClean="0"/>
              <a:t>V ROKU 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b="1" dirty="0" smtClean="0"/>
              <a:t>Aktivita 1: </a:t>
            </a:r>
            <a:br>
              <a:rPr lang="sk-SK" b="1" dirty="0" smtClean="0"/>
            </a:br>
            <a:r>
              <a:rPr lang="sk-SK" b="1" dirty="0" smtClean="0"/>
              <a:t>Dopravné zrkadlá</a:t>
            </a:r>
          </a:p>
        </p:txBody>
      </p:sp>
      <p:sp>
        <p:nvSpPr>
          <p:cNvPr id="5123" name="Zástupný symbol obsahu 2"/>
          <p:cNvSpPr>
            <a:spLocks noGrp="1"/>
          </p:cNvSpPr>
          <p:nvPr>
            <p:ph idx="1"/>
          </p:nvPr>
        </p:nvSpPr>
        <p:spPr>
          <a:xfrm>
            <a:off x="771525" y="1600200"/>
            <a:ext cx="4086225" cy="4525963"/>
          </a:xfrm>
        </p:spPr>
        <p:txBody>
          <a:bodyPr/>
          <a:lstStyle/>
          <a:p>
            <a:pPr eaLnBrk="1" hangingPunct="1"/>
            <a:r>
              <a:rPr lang="sk-SK" dirty="0" smtClean="0"/>
              <a:t>V roku 2024       boli v obci osadené nové dopravné zrkadlá               pre zvýšenie bezpečnosti cestnej premávky.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72396" y="1571612"/>
            <a:ext cx="1428760" cy="309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5074" y="3643314"/>
            <a:ext cx="1287016" cy="278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1571612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43438" y="3643313"/>
            <a:ext cx="1430421" cy="309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15272" y="4714884"/>
            <a:ext cx="928694" cy="200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000100" y="5143511"/>
            <a:ext cx="3214710" cy="148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13077</TotalTime>
  <Words>467</Words>
  <Application>Microsoft Office PowerPoint</Application>
  <PresentationFormat>Prezentácia na obrazovke (4:3)</PresentationFormat>
  <Paragraphs>49</Paragraphs>
  <Slides>20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Diseño predeterminado</vt:lpstr>
      <vt:lpstr>REKAPITULÁCIA ČINNOSTI  ORGÁNOV SAMOSPRÁVY                              OBCE ZELENEČ ZA ROK 2024</vt:lpstr>
      <vt:lpstr>1. REALIZOVANÉ PROJEKTY  V OBCI ZELENEČ  V ROKU 2024</vt:lpstr>
      <vt:lpstr>Projekt:  Detské ihrisko</vt:lpstr>
      <vt:lpstr>Projekt:  Rekonštrukcia cesty</vt:lpstr>
      <vt:lpstr>Projekt:  Kosenie brehov potoka a rigolov</vt:lpstr>
      <vt:lpstr>Projekt:  Zelená záhrada ZOMOT</vt:lpstr>
      <vt:lpstr> ROZŠÍRENIE ZŠ A MŠ</vt:lpstr>
      <vt:lpstr>3. AKTIVITY REALIZOVANÉ Z VLASTNÝCH FINANČNÝCH PROSTRIEDKOV  V OBCI ZELENEČ  V ROKU 2024</vt:lpstr>
      <vt:lpstr>Aktivita 1:  Dopravné zrkadlá</vt:lpstr>
      <vt:lpstr>Aktivita 2:  Prechod Podolky</vt:lpstr>
      <vt:lpstr>Aktivita 3:  Urnová stena</vt:lpstr>
      <vt:lpstr>Aktivita 4:  Výmena kotla</vt:lpstr>
      <vt:lpstr>Aktivita 5:  Obnova parkiet v KD Zeleneč</vt:lpstr>
      <vt:lpstr>Aktivita 6:  Klimatizácia v KD Zeleneč</vt:lpstr>
      <vt:lpstr>Aktivita 7:  Chodník na cintoríne</vt:lpstr>
      <vt:lpstr>Aktivita 8:  Oprava kanalizácie</vt:lpstr>
      <vt:lpstr>Aktivita 9:  Oprava výtlkov na cestách</vt:lpstr>
      <vt:lpstr>4. PODPORA ČINNOSTI  ORGANIZÁCIÍ A ZDRUŽENÍ V OBCI</vt:lpstr>
      <vt:lpstr>5. OCHRANA OBČANOV  A MAJETKU</vt:lpstr>
      <vt:lpstr>PLÁN PRE ROKY 2025 - 2026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PC1</cp:lastModifiedBy>
  <cp:revision>984</cp:revision>
  <dcterms:created xsi:type="dcterms:W3CDTF">2010-05-23T14:28:12Z</dcterms:created>
  <dcterms:modified xsi:type="dcterms:W3CDTF">2025-03-12T08:23:38Z</dcterms:modified>
</cp:coreProperties>
</file>