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7" r:id="rId3"/>
    <p:sldId id="273" r:id="rId4"/>
    <p:sldId id="274" r:id="rId5"/>
    <p:sldId id="278" r:id="rId6"/>
    <p:sldId id="268" r:id="rId7"/>
    <p:sldId id="260" r:id="rId8"/>
    <p:sldId id="258" r:id="rId9"/>
    <p:sldId id="266" r:id="rId10"/>
    <p:sldId id="267" r:id="rId11"/>
    <p:sldId id="269" r:id="rId12"/>
    <p:sldId id="270" r:id="rId13"/>
    <p:sldId id="271" r:id="rId14"/>
    <p:sldId id="276" r:id="rId15"/>
    <p:sldId id="275" r:id="rId16"/>
    <p:sldId id="272" r:id="rId17"/>
    <p:sldId id="259" r:id="rId18"/>
    <p:sldId id="264" r:id="rId19"/>
    <p:sldId id="265" r:id="rId20"/>
    <p:sldId id="261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54381C"/>
    <a:srgbClr val="A50021"/>
    <a:srgbClr val="1C1C1C"/>
    <a:srgbClr val="003300"/>
    <a:srgbClr val="812B5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23" autoAdjust="0"/>
    <p:restoredTop sz="94652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0C718-B816-48C8-938F-E74753A5BA0C}" type="datetimeFigureOut">
              <a:rPr lang="sk-SK" smtClean="0"/>
              <a:pPr/>
              <a:t>12. 3. 2025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5B961-EB8E-4FEF-8AED-5A0C3AA96E73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5B961-EB8E-4FEF-8AED-5A0C3AA96E73}" type="slidenum">
              <a:rPr lang="sk-SK" smtClean="0"/>
              <a:pPr/>
              <a:t>18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2C31-4824-4B4D-80A9-94F7C29208D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C77F7-218E-49C5-857E-74AF8E8F6E9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5D436-3D4A-4E1F-8DEC-70B8E91CF16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D42D6-687E-4AA2-9202-8C12A2F3E54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BEAF4-5EFD-4237-8D92-DA6F2A12CFD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5D992-6265-49F7-8213-92D3D832440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AB90D-CCB0-4A25-B1CD-B4647EEEBE4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6C383-CC12-4DD0-8CDE-1B53FB99930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CBCC1A-1F10-4360-B2EE-C1A76DDC3F7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03C63-0C9F-40AD-878E-76D182F1F8A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 smtClean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6467E-3EAA-413A-A818-34D6158835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A95351E-351B-4E03-A2C7-DE17C99560F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5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11" Type="http://schemas.openxmlformats.org/officeDocument/2006/relationships/image" Target="../media/image81.jpeg"/><Relationship Id="rId5" Type="http://schemas.openxmlformats.org/officeDocument/2006/relationships/image" Target="../media/image3.jpeg"/><Relationship Id="rId10" Type="http://schemas.openxmlformats.org/officeDocument/2006/relationships/image" Target="../media/image80.jpeg"/><Relationship Id="rId4" Type="http://schemas.openxmlformats.org/officeDocument/2006/relationships/image" Target="../media/image2.jpeg"/><Relationship Id="rId9" Type="http://schemas.openxmlformats.org/officeDocument/2006/relationships/image" Target="../media/image7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13.jpeg"/><Relationship Id="rId7" Type="http://schemas.openxmlformats.org/officeDocument/2006/relationships/image" Target="../media/image86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357158" y="1142984"/>
            <a:ext cx="7351712" cy="1162050"/>
          </a:xfrm>
        </p:spPr>
        <p:txBody>
          <a:bodyPr/>
          <a:lstStyle/>
          <a:p>
            <a:pPr eaLnBrk="1" hangingPunct="1"/>
            <a:r>
              <a:rPr lang="sk-SK" sz="2400" b="1" dirty="0" smtClean="0">
                <a:solidFill>
                  <a:srgbClr val="1C1C1C"/>
                </a:solidFill>
              </a:rPr>
              <a:t>REKAPITULÁCIA ČINNOSTI </a:t>
            </a:r>
            <a:br>
              <a:rPr lang="sk-SK" sz="2400" b="1" dirty="0" smtClean="0">
                <a:solidFill>
                  <a:srgbClr val="1C1C1C"/>
                </a:solidFill>
              </a:rPr>
            </a:br>
            <a:r>
              <a:rPr lang="sk-SK" sz="2400" b="1" dirty="0" smtClean="0">
                <a:solidFill>
                  <a:srgbClr val="1C1C1C"/>
                </a:solidFill>
              </a:rPr>
              <a:t>ORGÁNOV SAMOSPRÁVY                              OBCE ZELENEČ ZA ROK 2024</a:t>
            </a:r>
            <a:endParaRPr lang="es-ES" sz="2400" b="1" dirty="0" smtClean="0">
              <a:solidFill>
                <a:srgbClr val="1C1C1C"/>
              </a:solidFill>
            </a:endParaRPr>
          </a:p>
        </p:txBody>
      </p:sp>
      <p:pic>
        <p:nvPicPr>
          <p:cNvPr id="3" name="Obrázok 5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071934" y="2285992"/>
            <a:ext cx="1287406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ok 6" descr="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71736" y="2285992"/>
            <a:ext cx="1286517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500694" y="2285992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85786" y="214290"/>
            <a:ext cx="1000132" cy="2164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429520" y="2285992"/>
            <a:ext cx="1032009" cy="22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643570" y="4214817"/>
            <a:ext cx="1143008" cy="247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571736" y="4143380"/>
            <a:ext cx="3000396" cy="138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500826" y="1190312"/>
            <a:ext cx="2214578" cy="1024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714348" y="2714620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642910" y="4857760"/>
            <a:ext cx="1809763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2786050" y="5572140"/>
            <a:ext cx="2643206" cy="1222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Obrázok 6" descr="02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6858016" y="4643446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Obrázok 3" descr="02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2357422" y="24980"/>
            <a:ext cx="2357454" cy="109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5" cstate="print"/>
          <a:stretch>
            <a:fillRect/>
          </a:stretch>
        </p:blipFill>
        <p:spPr bwMode="auto">
          <a:xfrm>
            <a:off x="5110919" y="71439"/>
            <a:ext cx="2318601" cy="107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Aktivita 2: </a:t>
            </a:r>
            <a:br>
              <a:rPr lang="sk-SK" b="1" dirty="0" smtClean="0"/>
            </a:br>
            <a:r>
              <a:rPr lang="sk-SK" b="1" dirty="0" smtClean="0"/>
              <a:t>Prechod Podolky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771525" y="1600201"/>
            <a:ext cx="8158193" cy="1543048"/>
          </a:xfrm>
        </p:spPr>
        <p:txBody>
          <a:bodyPr/>
          <a:lstStyle/>
          <a:p>
            <a:pPr eaLnBrk="1" hangingPunct="1"/>
            <a:r>
              <a:rPr lang="sk-SK" dirty="0" smtClean="0"/>
              <a:t>Medzi ulicami Kapitulská a Podolky bol zrealizovaný spevnený prechodový chodník.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072330" y="2714620"/>
            <a:ext cx="1857388" cy="401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86050" y="2714620"/>
            <a:ext cx="1857388" cy="401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929190" y="2714620"/>
            <a:ext cx="1857388" cy="4019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Aktivita 3: </a:t>
            </a:r>
            <a:br>
              <a:rPr lang="sk-SK" b="1" dirty="0" smtClean="0"/>
            </a:br>
            <a:r>
              <a:rPr lang="sk-SK" b="1" dirty="0" smtClean="0"/>
              <a:t>Urnová stena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642910" y="1600201"/>
            <a:ext cx="8143932" cy="1114420"/>
          </a:xfrm>
        </p:spPr>
        <p:txBody>
          <a:bodyPr/>
          <a:lstStyle/>
          <a:p>
            <a:pPr eaLnBrk="1" hangingPunct="1"/>
            <a:r>
              <a:rPr lang="sk-SK" dirty="0" smtClean="0"/>
              <a:t>Na cintoríne v našej obci sme zrealizovali výstavbu novej urnovej steny.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29058" y="2643183"/>
            <a:ext cx="1222483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4348" y="2714620"/>
            <a:ext cx="1214446" cy="262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285984" y="2714620"/>
            <a:ext cx="1214446" cy="262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643570" y="2643182"/>
            <a:ext cx="1785950" cy="237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357290" y="5429264"/>
            <a:ext cx="308921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357818" y="5143512"/>
            <a:ext cx="3643338" cy="1685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Aktivita 4: </a:t>
            </a:r>
            <a:br>
              <a:rPr lang="sk-SK" b="1" dirty="0" smtClean="0"/>
            </a:br>
            <a:r>
              <a:rPr lang="sk-SK" b="1" dirty="0" smtClean="0"/>
              <a:t>Výmena kotla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642910" y="1600201"/>
            <a:ext cx="8215370" cy="1685924"/>
          </a:xfrm>
        </p:spPr>
        <p:txBody>
          <a:bodyPr/>
          <a:lstStyle/>
          <a:p>
            <a:pPr eaLnBrk="1" hangingPunct="1"/>
            <a:r>
              <a:rPr lang="sk-SK" dirty="0" smtClean="0"/>
              <a:t>V budove ŠK Slávia Zeleneč bol vymenený starý poškodený plynový kotol.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43438" y="2786058"/>
            <a:ext cx="1741301" cy="376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000232" y="2786058"/>
            <a:ext cx="1714512" cy="3707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Aktivita 5: </a:t>
            </a:r>
            <a:br>
              <a:rPr lang="sk-SK" b="1" dirty="0" smtClean="0"/>
            </a:br>
            <a:r>
              <a:rPr lang="sk-SK" b="1" dirty="0" smtClean="0"/>
              <a:t>Obnova parkiet v KD Zeleneč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642910" y="1600201"/>
            <a:ext cx="8286808" cy="1114420"/>
          </a:xfrm>
        </p:spPr>
        <p:txBody>
          <a:bodyPr/>
          <a:lstStyle/>
          <a:p>
            <a:pPr eaLnBrk="1" hangingPunct="1"/>
            <a:r>
              <a:rPr lang="sk-SK" dirty="0" smtClean="0"/>
              <a:t>Počas letných mesiacov bola zrekonštruovaná podlaha v KD Zeleneč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071934" y="2857496"/>
            <a:ext cx="174980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500166" y="2714620"/>
            <a:ext cx="1782819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429388" y="2928934"/>
            <a:ext cx="1712950" cy="3706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Aktivita 6: </a:t>
            </a:r>
            <a:br>
              <a:rPr lang="sk-SK" b="1" dirty="0" smtClean="0"/>
            </a:br>
            <a:r>
              <a:rPr lang="sk-SK" b="1" dirty="0" smtClean="0"/>
              <a:t>Klimatizácia v KD Zeleneč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642910" y="1600201"/>
            <a:ext cx="8286808" cy="1114420"/>
          </a:xfrm>
        </p:spPr>
        <p:txBody>
          <a:bodyPr/>
          <a:lstStyle/>
          <a:p>
            <a:pPr eaLnBrk="1" hangingPunct="1"/>
            <a:r>
              <a:rPr lang="sk-SK" dirty="0" smtClean="0"/>
              <a:t>V roku 2024 bola v priestoroch KD Zeleneč nainštalovaná klimatizácia.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57224" y="2714620"/>
            <a:ext cx="3571900" cy="165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57224" y="4429132"/>
            <a:ext cx="3569206" cy="1650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572000" y="2714620"/>
            <a:ext cx="3569206" cy="165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572001" y="4429132"/>
            <a:ext cx="3569204" cy="165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Aktivita 7: </a:t>
            </a:r>
            <a:br>
              <a:rPr lang="sk-SK" b="1" dirty="0" smtClean="0"/>
            </a:br>
            <a:r>
              <a:rPr lang="sk-SK" b="1" dirty="0" smtClean="0"/>
              <a:t>Chodník na cintoríne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642910" y="1600201"/>
            <a:ext cx="8286808" cy="1114420"/>
          </a:xfrm>
        </p:spPr>
        <p:txBody>
          <a:bodyPr/>
          <a:lstStyle/>
          <a:p>
            <a:pPr eaLnBrk="1" hangingPunct="1"/>
            <a:r>
              <a:rPr lang="sk-SK" dirty="0" smtClean="0"/>
              <a:t>Na cintoríne sme vybudovali novú časť chodníka v rámci prípravy nových hrobových miest.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928662" y="3143248"/>
            <a:ext cx="35719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643438" y="3143248"/>
            <a:ext cx="35719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Aktivita 8: </a:t>
            </a:r>
            <a:br>
              <a:rPr lang="sk-SK" b="1" dirty="0" smtClean="0"/>
            </a:br>
            <a:r>
              <a:rPr lang="sk-SK" b="1" dirty="0" smtClean="0"/>
              <a:t>Oprava kanalizácie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642910" y="1600201"/>
            <a:ext cx="8286808" cy="1114420"/>
          </a:xfrm>
        </p:spPr>
        <p:txBody>
          <a:bodyPr/>
          <a:lstStyle/>
          <a:p>
            <a:pPr eaLnBrk="1" hangingPunct="1"/>
            <a:r>
              <a:rPr lang="sk-SK" dirty="0" smtClean="0"/>
              <a:t>Na Hlavnej ulici v Zelenči bolo počas leta opravené poškodené kanalizačné potrubie.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58082" y="3357562"/>
            <a:ext cx="166093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7479" y="2714620"/>
            <a:ext cx="1782819" cy="385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643174" y="4875620"/>
            <a:ext cx="2643206" cy="198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571736" y="2714620"/>
            <a:ext cx="276226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503826" y="2714620"/>
            <a:ext cx="178281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Aktivita 9: </a:t>
            </a:r>
            <a:br>
              <a:rPr lang="sk-SK" b="1" dirty="0" smtClean="0"/>
            </a:br>
            <a:r>
              <a:rPr lang="sk-SK" b="1" dirty="0" smtClean="0"/>
              <a:t>Oprava výtlkov na cestách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771525" y="1600200"/>
            <a:ext cx="4086225" cy="4525963"/>
          </a:xfrm>
        </p:spPr>
        <p:txBody>
          <a:bodyPr/>
          <a:lstStyle/>
          <a:p>
            <a:pPr eaLnBrk="1" hangingPunct="1"/>
            <a:r>
              <a:rPr lang="sk-SK" dirty="0" smtClean="0"/>
              <a:t>Počas celého roka technickí pracovníci obce priebežne opravovali výtlky  na miestnych komunikáciách      v obci</a:t>
            </a:r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14876" y="1571612"/>
            <a:ext cx="85903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86446" y="1571612"/>
            <a:ext cx="85838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58016" y="1500174"/>
            <a:ext cx="1858520" cy="185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714876" y="3500438"/>
            <a:ext cx="1858520" cy="185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715008" y="5429264"/>
            <a:ext cx="2857520" cy="1321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715140" y="3857628"/>
            <a:ext cx="2318657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457200" y="142860"/>
            <a:ext cx="8229600" cy="1143000"/>
          </a:xfrm>
        </p:spPr>
        <p:txBody>
          <a:bodyPr/>
          <a:lstStyle/>
          <a:p>
            <a:pPr eaLnBrk="1" hangingPunct="1"/>
            <a:r>
              <a:rPr lang="sk-SK" sz="3600" b="1" dirty="0" smtClean="0"/>
              <a:t>4. PODPORA ČINNOSTI </a:t>
            </a:r>
            <a:br>
              <a:rPr lang="sk-SK" sz="3600" b="1" dirty="0" smtClean="0"/>
            </a:br>
            <a:r>
              <a:rPr lang="sk-SK" sz="3600" b="1" dirty="0" smtClean="0"/>
              <a:t>ORGANIZÁCIÍ A ZDRUŽENÍ V OBCI</a:t>
            </a:r>
          </a:p>
        </p:txBody>
      </p:sp>
      <p:sp>
        <p:nvSpPr>
          <p:cNvPr id="8195" name="Zástupný symbol obsahu 2"/>
          <p:cNvSpPr>
            <a:spLocks noGrp="1"/>
          </p:cNvSpPr>
          <p:nvPr>
            <p:ph idx="1"/>
          </p:nvPr>
        </p:nvSpPr>
        <p:spPr>
          <a:xfrm>
            <a:off x="214282" y="1331929"/>
            <a:ext cx="4114800" cy="4525963"/>
          </a:xfrm>
        </p:spPr>
        <p:txBody>
          <a:bodyPr/>
          <a:lstStyle/>
          <a:p>
            <a:pPr eaLnBrk="1" hangingPunct="1"/>
            <a:r>
              <a:rPr lang="sk-SK" sz="2000" dirty="0" smtClean="0"/>
              <a:t>Obec svojimi dotáciami podporila činnosť organizácii         a združení v obci Zeleneč         v roku 2024:</a:t>
            </a:r>
          </a:p>
          <a:p>
            <a:pPr eaLnBrk="1" hangingPunct="1"/>
            <a:r>
              <a:rPr lang="sk-SK" sz="2000" dirty="0" smtClean="0"/>
              <a:t>činnosť ŠK Slávia Zeleneč</a:t>
            </a:r>
          </a:p>
          <a:p>
            <a:pPr eaLnBrk="1" hangingPunct="1"/>
            <a:r>
              <a:rPr lang="sk-SK" sz="2000" dirty="0" smtClean="0"/>
              <a:t>činnosť DHZ Zeleneč</a:t>
            </a:r>
          </a:p>
          <a:p>
            <a:pPr eaLnBrk="1" hangingPunct="1"/>
            <a:r>
              <a:rPr lang="sk-SK" sz="2000" dirty="0" smtClean="0"/>
              <a:t>kultúrne podujatia v obci: stretnutie s Mikulášom, deň matiek,   deň detí, adventné posedenie seniorov, úcta padlým vo svetových vojnách, advent v Zelenči, 100.výročie DHZ Zeleneč, vysviacka sochy sv. Urbana vo vinohradoch.</a:t>
            </a:r>
          </a:p>
          <a:p>
            <a:pPr eaLnBrk="1" hangingPunct="1"/>
            <a:r>
              <a:rPr lang="sk-SK" sz="2000" dirty="0" smtClean="0"/>
              <a:t>Podarilo sa získať grant 1000 eur z VUC na deň detí.</a:t>
            </a:r>
          </a:p>
        </p:txBody>
      </p:sp>
      <p:pic>
        <p:nvPicPr>
          <p:cNvPr id="8196" name="Obrázok 3" descr="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929058" y="1214422"/>
            <a:ext cx="1262713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Obrázok 5" descr="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284858" y="1214422"/>
            <a:ext cx="1287406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Obrázok 6" descr="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357053" y="3071810"/>
            <a:ext cx="1286517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Obrázok 7" descr="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941315" y="3143248"/>
            <a:ext cx="1273891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Obrázok 10" descr="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643702" y="1553682"/>
            <a:ext cx="2357454" cy="10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Obrázok 3" descr="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452295" y="5000636"/>
            <a:ext cx="1262713" cy="178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Obrázok 3" descr="0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7572396" y="3000372"/>
            <a:ext cx="1261840" cy="178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Obrázok 3" descr="0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5857884" y="5002166"/>
            <a:ext cx="1261840" cy="178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Obrázok 3" descr="0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643834" y="4929198"/>
            <a:ext cx="1260769" cy="178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sz="3600" b="1" dirty="0" smtClean="0"/>
              <a:t>5. OCHRANA OBČANOV </a:t>
            </a:r>
            <a:br>
              <a:rPr lang="sk-SK" sz="3600" b="1" dirty="0" smtClean="0"/>
            </a:br>
            <a:r>
              <a:rPr lang="sk-SK" sz="3600" b="1" dirty="0" smtClean="0"/>
              <a:t>A MAJETKU</a:t>
            </a:r>
          </a:p>
        </p:txBody>
      </p:sp>
      <p:sp>
        <p:nvSpPr>
          <p:cNvPr id="9219" name="Zástupný symbol obsahu 2"/>
          <p:cNvSpPr>
            <a:spLocks noGrp="1"/>
          </p:cNvSpPr>
          <p:nvPr>
            <p:ph idx="1"/>
          </p:nvPr>
        </p:nvSpPr>
        <p:spPr>
          <a:xfrm>
            <a:off x="285720" y="1600200"/>
            <a:ext cx="3257550" cy="4525963"/>
          </a:xfrm>
        </p:spPr>
        <p:txBody>
          <a:bodyPr/>
          <a:lstStyle/>
          <a:p>
            <a:pPr eaLnBrk="1" hangingPunct="1"/>
            <a:r>
              <a:rPr lang="sk-SK" sz="2400" dirty="0" smtClean="0"/>
              <a:t>Aj v roku 2024 spolupracoval obecný úrad s DHZ Zeleneč na ochrane majetku    a zdravia občanov Zelenča. (</a:t>
            </a:r>
            <a:r>
              <a:rPr lang="sk-SK" sz="2400" dirty="0" err="1" smtClean="0"/>
              <a:t>orez</a:t>
            </a:r>
            <a:r>
              <a:rPr lang="sk-SK" sz="2400" dirty="0" smtClean="0"/>
              <a:t> a odstránenie poškodených drevín, ochrana pred živelnými pohromami..)</a:t>
            </a:r>
          </a:p>
        </p:txBody>
      </p:sp>
      <p:pic>
        <p:nvPicPr>
          <p:cNvPr id="9220" name="Obrázok 3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000628" y="5371197"/>
            <a:ext cx="3214710" cy="1486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Obrázok 6" descr="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43306" y="1643050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Obrázok 7" descr="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72198" y="928670"/>
            <a:ext cx="1143008" cy="2473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Obrázok 8" descr="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28992" y="3857628"/>
            <a:ext cx="1285884" cy="2780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Obrázok 9" descr="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643570" y="3500437"/>
            <a:ext cx="1357322" cy="18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Obrázok 10" descr="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500958" y="714356"/>
            <a:ext cx="112251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ok 6" descr="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143768" y="3429000"/>
            <a:ext cx="185738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700118" y="2571752"/>
            <a:ext cx="8229600" cy="1143000"/>
          </a:xfrm>
        </p:spPr>
        <p:txBody>
          <a:bodyPr/>
          <a:lstStyle/>
          <a:p>
            <a:pPr eaLnBrk="1" hangingPunct="1"/>
            <a:r>
              <a:rPr lang="sk-SK" b="1" dirty="0" smtClean="0"/>
              <a:t>1. REALIZOVANÉ PROJEKTY</a:t>
            </a:r>
            <a:br>
              <a:rPr lang="sk-SK" b="1" dirty="0" smtClean="0"/>
            </a:br>
            <a:r>
              <a:rPr lang="sk-SK" b="1" dirty="0" smtClean="0"/>
              <a:t> V OBCI ZELENEČ </a:t>
            </a:r>
            <a:br>
              <a:rPr lang="sk-SK" b="1" dirty="0" smtClean="0"/>
            </a:br>
            <a:r>
              <a:rPr lang="sk-SK" b="1" dirty="0" smtClean="0"/>
              <a:t>V ROKU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sahu 2"/>
          <p:cNvSpPr txBox="1">
            <a:spLocks/>
          </p:cNvSpPr>
          <p:nvPr/>
        </p:nvSpPr>
        <p:spPr bwMode="auto">
          <a:xfrm>
            <a:off x="4643438" y="1143000"/>
            <a:ext cx="41576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sk-SK" sz="2000" kern="0" dirty="0" smtClean="0">
                <a:latin typeface="+mn-lt"/>
                <a:cs typeface="+mn-cs"/>
              </a:rPr>
              <a:t>Revitalizácia námestia obce Zeleneč – snaha o získanie grantu a realizácia 2.etapy projektu.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sk-SK" sz="2000" kern="0" dirty="0" smtClean="0">
                <a:latin typeface="+mn-lt"/>
                <a:cs typeface="+mn-cs"/>
              </a:rPr>
              <a:t>Revitalizácia </a:t>
            </a:r>
            <a:r>
              <a:rPr lang="sk-SK" sz="2000" kern="0" dirty="0" err="1" smtClean="0">
                <a:latin typeface="+mn-lt"/>
                <a:cs typeface="+mn-cs"/>
              </a:rPr>
              <a:t>Vengerovej</a:t>
            </a:r>
            <a:r>
              <a:rPr lang="sk-SK" sz="2000" kern="0" dirty="0" smtClean="0">
                <a:latin typeface="+mn-lt"/>
                <a:cs typeface="+mn-cs"/>
              </a:rPr>
              <a:t> ulice </a:t>
            </a:r>
            <a:r>
              <a:rPr lang="sk-SK" sz="2000" kern="0" smtClean="0">
                <a:latin typeface="+mn-lt"/>
                <a:cs typeface="+mn-cs"/>
              </a:rPr>
              <a:t>- parkovisko</a:t>
            </a:r>
            <a:endParaRPr lang="sk-SK" sz="2000" kern="0" dirty="0" smtClean="0"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sk-SK" sz="2000" kern="0" dirty="0" smtClean="0">
                <a:latin typeface="+mn-lt"/>
                <a:cs typeface="+mn-cs"/>
              </a:rPr>
              <a:t>Zvýšenie energetickej účinnosti budovy TJ.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sk-SK" sz="2000" kern="0" dirty="0" smtClean="0">
                <a:latin typeface="+mn-lt"/>
                <a:cs typeface="+mn-cs"/>
              </a:rPr>
              <a:t>Rozšírenie kamerového systému v obci.</a:t>
            </a:r>
            <a:endParaRPr lang="sk-SK" sz="2000" kern="0" dirty="0">
              <a:latin typeface="+mn-lt"/>
              <a:cs typeface="+mn-cs"/>
            </a:endParaRPr>
          </a:p>
        </p:txBody>
      </p:sp>
      <p:sp>
        <p:nvSpPr>
          <p:cNvPr id="1024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PLÁN PRE ROKY 2025 - 2026</a:t>
            </a:r>
          </a:p>
        </p:txBody>
      </p:sp>
      <p:sp>
        <p:nvSpPr>
          <p:cNvPr id="10244" name="Zástupný symbol obsahu 2"/>
          <p:cNvSpPr>
            <a:spLocks noGrp="1"/>
          </p:cNvSpPr>
          <p:nvPr>
            <p:ph idx="1"/>
          </p:nvPr>
        </p:nvSpPr>
        <p:spPr>
          <a:xfrm>
            <a:off x="700088" y="1071563"/>
            <a:ext cx="4157662" cy="4525962"/>
          </a:xfrm>
        </p:spPr>
        <p:txBody>
          <a:bodyPr/>
          <a:lstStyle/>
          <a:p>
            <a:pPr eaLnBrk="1" hangingPunct="1"/>
            <a:r>
              <a:rPr lang="sk-SK" sz="2400" dirty="0" smtClean="0"/>
              <a:t>Pokračovanie v realizácii projektov rozšírenia MŠ a ZŠ.</a:t>
            </a:r>
          </a:p>
          <a:p>
            <a:pPr eaLnBrk="1" hangingPunct="1"/>
            <a:r>
              <a:rPr lang="sk-SK" sz="2400" dirty="0" smtClean="0"/>
              <a:t>Vypracovanie projektovej dokumentácie a snaha     o získanie grantov          na výstavbu chodníka     na ulici Nová a Cintorínska.</a:t>
            </a:r>
          </a:p>
          <a:p>
            <a:pPr eaLnBrk="1" hangingPunct="1"/>
            <a:r>
              <a:rPr lang="sk-SK" sz="2400" dirty="0" smtClean="0"/>
              <a:t>Vybudovanie parkoviska pred ZŠ a Obecným úradom v rámci 1.etapy projektu Revitalizácie centra obce Zeleneč.</a:t>
            </a:r>
          </a:p>
        </p:txBody>
      </p:sp>
      <p:pic>
        <p:nvPicPr>
          <p:cNvPr id="10245" name="Picture 7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59797" y="4786298"/>
            <a:ext cx="448420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Projekt: </a:t>
            </a:r>
            <a:br>
              <a:rPr lang="sk-SK" b="1" dirty="0" smtClean="0"/>
            </a:br>
            <a:r>
              <a:rPr lang="sk-SK" b="1" dirty="0" smtClean="0"/>
              <a:t>Detské ihrisko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642910" y="1600201"/>
            <a:ext cx="8286808" cy="1114420"/>
          </a:xfrm>
        </p:spPr>
        <p:txBody>
          <a:bodyPr/>
          <a:lstStyle/>
          <a:p>
            <a:pPr eaLnBrk="1" hangingPunct="1"/>
            <a:r>
              <a:rPr lang="sk-SK" dirty="0" smtClean="0"/>
              <a:t>Tento rok sa uskutočnila kompletná obnova detského ihriska v Zelenči, výmenou a doplnením nových prvkov.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786578" y="4929198"/>
            <a:ext cx="185738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28662" y="3143248"/>
            <a:ext cx="35719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14876" y="4857760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786314" y="3143248"/>
            <a:ext cx="1782819" cy="82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789447" y="4000504"/>
            <a:ext cx="1782817" cy="82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861149" y="3143248"/>
            <a:ext cx="1782817" cy="82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6861151" y="4071942"/>
            <a:ext cx="1782815" cy="82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Projekt: </a:t>
            </a:r>
            <a:br>
              <a:rPr lang="sk-SK" b="1" dirty="0" smtClean="0"/>
            </a:br>
            <a:r>
              <a:rPr lang="sk-SK" b="1" dirty="0" smtClean="0"/>
              <a:t>Rekonštrukcia cesty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642910" y="1600201"/>
            <a:ext cx="8286808" cy="1114420"/>
          </a:xfrm>
        </p:spPr>
        <p:txBody>
          <a:bodyPr/>
          <a:lstStyle/>
          <a:p>
            <a:pPr eaLnBrk="1" hangingPunct="1"/>
            <a:r>
              <a:rPr lang="sk-SK" dirty="0" smtClean="0"/>
              <a:t>V spolupráci s TTSK sa podarilo zrealizovať rekonštrukciu cesty na Hlavnej ulici.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00100" y="3143248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071802" y="3143248"/>
            <a:ext cx="1928826" cy="891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071803" y="4143380"/>
            <a:ext cx="1928824" cy="891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357818" y="2786058"/>
            <a:ext cx="2928958" cy="194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214546" y="5143512"/>
            <a:ext cx="2357454" cy="156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429256" y="4786322"/>
            <a:ext cx="290458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/>
          <a:lstStyle/>
          <a:p>
            <a:pPr eaLnBrk="1" hangingPunct="1"/>
            <a:r>
              <a:rPr lang="sk-SK" sz="4000" b="1" dirty="0" smtClean="0"/>
              <a:t>Projekt: </a:t>
            </a:r>
            <a:br>
              <a:rPr lang="sk-SK" sz="4000" b="1" dirty="0" smtClean="0"/>
            </a:br>
            <a:r>
              <a:rPr lang="sk-SK" sz="4000" b="1" dirty="0" smtClean="0"/>
              <a:t>Kosenie brehov potoka a rigolov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642910" y="1857364"/>
            <a:ext cx="3500462" cy="4857784"/>
          </a:xfrm>
        </p:spPr>
        <p:txBody>
          <a:bodyPr/>
          <a:lstStyle/>
          <a:p>
            <a:pPr eaLnBrk="1" hangingPunct="1"/>
            <a:r>
              <a:rPr lang="sk-SK" sz="2400" dirty="0" smtClean="0"/>
              <a:t>V roku 2024 sa nám podarilo získať finančné prostriedky  z Centrálneho krízového fondu      na projekt Kosenie brehov potoka           a rigolov. V rámci projektu bola do obce zakúpená nová bubnová kosačka.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29057" y="2241343"/>
            <a:ext cx="2631301" cy="19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596077" y="2428868"/>
            <a:ext cx="2476517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5400000">
            <a:off x="6020303" y="5052531"/>
            <a:ext cx="231836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 rot="5400000">
            <a:off x="4050695" y="4950436"/>
            <a:ext cx="247136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Projekt: </a:t>
            </a:r>
            <a:br>
              <a:rPr lang="sk-SK" b="1" dirty="0" smtClean="0"/>
            </a:br>
            <a:r>
              <a:rPr lang="sk-SK" b="1" dirty="0" smtClean="0"/>
              <a:t>Zelená záhrada ZOMOT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485775" y="1600201"/>
            <a:ext cx="8515381" cy="1971676"/>
          </a:xfrm>
        </p:spPr>
        <p:txBody>
          <a:bodyPr/>
          <a:lstStyle/>
          <a:p>
            <a:pPr eaLnBrk="1" hangingPunct="1"/>
            <a:r>
              <a:rPr lang="sk-SK" dirty="0" smtClean="0"/>
              <a:t>Zo združenia ZOMOT, ktorej je obec Zeleneč členom, sa podarilo získať dotáciu                na realizáciu projektu Zelená záhrada ZOMOT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43438" y="3214685"/>
            <a:ext cx="1571636" cy="3598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00298" y="3214686"/>
            <a:ext cx="1643074" cy="355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715140" y="3214686"/>
            <a:ext cx="1643074" cy="355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smtClean="0"/>
              <a:t> </a:t>
            </a:r>
            <a:r>
              <a:rPr lang="sk-SK" b="1" dirty="0" smtClean="0"/>
              <a:t>ROZŠÍRENIE ZŠ A MŠ</a:t>
            </a:r>
          </a:p>
        </p:txBody>
      </p:sp>
      <p:sp>
        <p:nvSpPr>
          <p:cNvPr id="7171" name="Zástupný symbol obsahu 2"/>
          <p:cNvSpPr>
            <a:spLocks noGrp="1"/>
          </p:cNvSpPr>
          <p:nvPr>
            <p:ph idx="1"/>
          </p:nvPr>
        </p:nvSpPr>
        <p:spPr>
          <a:xfrm>
            <a:off x="842963" y="1600200"/>
            <a:ext cx="8229600" cy="4525963"/>
          </a:xfrm>
        </p:spPr>
        <p:txBody>
          <a:bodyPr/>
          <a:lstStyle/>
          <a:p>
            <a:pPr eaLnBrk="1" hangingPunct="1"/>
            <a:r>
              <a:rPr lang="sk-SK" sz="2800" dirty="0" smtClean="0"/>
              <a:t>Vypracovaný projekt pre rozšírenie materskej školy v Zelenči, platné stavebné povolenie, ukončené verejné obstarávanie na zhotoviteľa.</a:t>
            </a:r>
          </a:p>
          <a:p>
            <a:pPr eaLnBrk="1" hangingPunct="1"/>
            <a:r>
              <a:rPr lang="sk-SK" sz="2800" dirty="0" smtClean="0"/>
              <a:t>Vypracovávanie projektu na rozšírenie základnej školy.</a:t>
            </a:r>
          </a:p>
        </p:txBody>
      </p:sp>
      <p:pic>
        <p:nvPicPr>
          <p:cNvPr id="7172" name="Obrázok 3" descr="0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4000500"/>
            <a:ext cx="392906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Obrázok 4" descr="0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4000500"/>
            <a:ext cx="392906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700118" y="2571752"/>
            <a:ext cx="8229600" cy="1143000"/>
          </a:xfrm>
        </p:spPr>
        <p:txBody>
          <a:bodyPr/>
          <a:lstStyle/>
          <a:p>
            <a:pPr eaLnBrk="1" hangingPunct="1"/>
            <a:r>
              <a:rPr lang="sk-SK" b="1" dirty="0" smtClean="0"/>
              <a:t>3. AKTIVITY REALIZOVANÉ Z VLASTNÝCH FINANČNÝCH PROSTRIEDKOV</a:t>
            </a:r>
            <a:br>
              <a:rPr lang="sk-SK" b="1" dirty="0" smtClean="0"/>
            </a:br>
            <a:r>
              <a:rPr lang="sk-SK" b="1" dirty="0" smtClean="0"/>
              <a:t> V OBCI ZELENEČ </a:t>
            </a:r>
            <a:br>
              <a:rPr lang="sk-SK" b="1" dirty="0" smtClean="0"/>
            </a:br>
            <a:r>
              <a:rPr lang="sk-SK" b="1" dirty="0" smtClean="0"/>
              <a:t>V ROKU 2024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b="1" dirty="0" smtClean="0"/>
              <a:t>Aktivita 1: </a:t>
            </a:r>
            <a:br>
              <a:rPr lang="sk-SK" b="1" dirty="0" smtClean="0"/>
            </a:br>
            <a:r>
              <a:rPr lang="sk-SK" b="1" dirty="0" smtClean="0"/>
              <a:t>Dopravné zrkadlá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idx="1"/>
          </p:nvPr>
        </p:nvSpPr>
        <p:spPr>
          <a:xfrm>
            <a:off x="771525" y="1600200"/>
            <a:ext cx="4086225" cy="4525963"/>
          </a:xfrm>
        </p:spPr>
        <p:txBody>
          <a:bodyPr/>
          <a:lstStyle/>
          <a:p>
            <a:pPr eaLnBrk="1" hangingPunct="1"/>
            <a:r>
              <a:rPr lang="sk-SK" dirty="0" smtClean="0"/>
              <a:t>V roku 2024       boli v obci osadené nové dopravné zrkadlá               pre zvýšenie bezpečnosti cestnej premávky.</a:t>
            </a:r>
          </a:p>
        </p:txBody>
      </p:sp>
      <p:pic>
        <p:nvPicPr>
          <p:cNvPr id="5125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572396" y="1571612"/>
            <a:ext cx="1428760" cy="309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215074" y="3643314"/>
            <a:ext cx="1287016" cy="2784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86314" y="1571612"/>
            <a:ext cx="2643206" cy="198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643438" y="3643313"/>
            <a:ext cx="1430421" cy="309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715272" y="4714884"/>
            <a:ext cx="928694" cy="200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000100" y="5143511"/>
            <a:ext cx="3214710" cy="148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13077</TotalTime>
  <Words>467</Words>
  <Application>Microsoft Office PowerPoint</Application>
  <PresentationFormat>Prezentácia na obrazovke (4:3)</PresentationFormat>
  <Paragraphs>49</Paragraphs>
  <Slides>20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20</vt:i4>
      </vt:variant>
    </vt:vector>
  </HeadingPairs>
  <TitlesOfParts>
    <vt:vector size="21" baseType="lpstr">
      <vt:lpstr>Diseño predeterminado</vt:lpstr>
      <vt:lpstr>REKAPITULÁCIA ČINNOSTI  ORGÁNOV SAMOSPRÁVY                              OBCE ZELENEČ ZA ROK 2024</vt:lpstr>
      <vt:lpstr>1. REALIZOVANÉ PROJEKTY  V OBCI ZELENEČ  V ROKU 2024</vt:lpstr>
      <vt:lpstr>Projekt:  Detské ihrisko</vt:lpstr>
      <vt:lpstr>Projekt:  Rekonštrukcia cesty</vt:lpstr>
      <vt:lpstr>Projekt:  Kosenie brehov potoka a rigolov</vt:lpstr>
      <vt:lpstr>Projekt:  Zelená záhrada ZOMOT</vt:lpstr>
      <vt:lpstr> ROZŠÍRENIE ZŠ A MŠ</vt:lpstr>
      <vt:lpstr>3. AKTIVITY REALIZOVANÉ Z VLASTNÝCH FINANČNÝCH PROSTRIEDKOV  V OBCI ZELENEČ  V ROKU 2024</vt:lpstr>
      <vt:lpstr>Aktivita 1:  Dopravné zrkadlá</vt:lpstr>
      <vt:lpstr>Aktivita 2:  Prechod Podolky</vt:lpstr>
      <vt:lpstr>Aktivita 3:  Urnová stena</vt:lpstr>
      <vt:lpstr>Aktivita 4:  Výmena kotla</vt:lpstr>
      <vt:lpstr>Aktivita 5:  Obnova parkiet v KD Zeleneč</vt:lpstr>
      <vt:lpstr>Aktivita 6:  Klimatizácia v KD Zeleneč</vt:lpstr>
      <vt:lpstr>Aktivita 7:  Chodník na cintoríne</vt:lpstr>
      <vt:lpstr>Aktivita 8:  Oprava kanalizácie</vt:lpstr>
      <vt:lpstr>Aktivita 9:  Oprava výtlkov na cestách</vt:lpstr>
      <vt:lpstr>4. PODPORA ČINNOSTI  ORGANIZÁCIÍ A ZDRUŽENÍ V OBCI</vt:lpstr>
      <vt:lpstr>5. OCHRANA OBČANOV  A MAJETKU</vt:lpstr>
      <vt:lpstr>PLÁN PRE ROKY 2025 - 2026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PC1</cp:lastModifiedBy>
  <cp:revision>984</cp:revision>
  <dcterms:created xsi:type="dcterms:W3CDTF">2010-05-23T14:28:12Z</dcterms:created>
  <dcterms:modified xsi:type="dcterms:W3CDTF">2025-03-12T08:23:38Z</dcterms:modified>
</cp:coreProperties>
</file>